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-18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728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english-language-arts-third-grade-usa/reading-english-language-arts-third-grade-usa/literature-reading-english-language-arts-third-grade-us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english-language-arts-third-grade-usa/reading-english-language-arts-third-grade-usa/literature-reading-english-language-arts-third-grade-usa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63DDB830-1CA9-48C8-B846-C618D5FE6897}"/>
              </a:ext>
            </a:extLst>
          </p:cNvPr>
          <p:cNvSpPr/>
          <p:nvPr/>
        </p:nvSpPr>
        <p:spPr>
          <a:xfrm>
            <a:off x="4025069" y="5477855"/>
            <a:ext cx="1093862" cy="69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6568" y="5283926"/>
            <a:ext cx="7761334" cy="772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Camouflage is when an animal has a certain </a:t>
            </a:r>
            <a:r>
              <a:rPr lang="en-GB" dirty="0" err="1"/>
              <a:t>color</a:t>
            </a:r>
            <a:r>
              <a:rPr lang="en-GB" dirty="0"/>
              <a:t> or pattern on their fur</a:t>
            </a:r>
          </a:p>
          <a:p>
            <a:pPr algn="ctr"/>
            <a:r>
              <a:rPr lang="en-GB" dirty="0"/>
              <a:t>or skin that helps them to blend into their environment.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Camouflage?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51456-C4AD-4430-893F-01AB8A699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27" y="1653982"/>
            <a:ext cx="5185016" cy="3449163"/>
          </a:xfrm>
          <a:prstGeom prst="roundRect">
            <a:avLst>
              <a:gd name="adj" fmla="val 5479"/>
            </a:avLst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Why Camouflage?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CDEB7D-2424-45E2-9D68-37B58C953BDE}"/>
              </a:ext>
            </a:extLst>
          </p:cNvPr>
          <p:cNvGrpSpPr/>
          <p:nvPr/>
        </p:nvGrpSpPr>
        <p:grpSpPr>
          <a:xfrm>
            <a:off x="691333" y="1560291"/>
            <a:ext cx="7761334" cy="2397668"/>
            <a:chOff x="691333" y="1560291"/>
            <a:chExt cx="7761334" cy="2397668"/>
          </a:xfrm>
        </p:grpSpPr>
        <p:sp>
          <p:nvSpPr>
            <p:cNvPr id="3" name="Rectangle 2"/>
            <p:cNvSpPr/>
            <p:nvPr/>
          </p:nvSpPr>
          <p:spPr>
            <a:xfrm>
              <a:off x="691333" y="2228751"/>
              <a:ext cx="4174362" cy="7721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Some animals camouflage so that</a:t>
              </a:r>
            </a:p>
            <a:p>
              <a:pPr algn="ctr"/>
              <a:r>
                <a:rPr lang="en-GB" dirty="0"/>
                <a:t>they can hide from predators.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635A4B-E1CD-47E5-BEBC-27E5D68E1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165" y="1560291"/>
              <a:ext cx="3596502" cy="2397668"/>
            </a:xfrm>
            <a:prstGeom prst="roundRect">
              <a:avLst>
                <a:gd name="adj" fmla="val 6870"/>
              </a:avLst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AD8EFB-4791-43C2-A996-B94B4E5BCC3F}"/>
              </a:ext>
            </a:extLst>
          </p:cNvPr>
          <p:cNvGrpSpPr/>
          <p:nvPr/>
        </p:nvGrpSpPr>
        <p:grpSpPr>
          <a:xfrm>
            <a:off x="691333" y="3669319"/>
            <a:ext cx="7761334" cy="2484469"/>
            <a:chOff x="691333" y="3669319"/>
            <a:chExt cx="7761334" cy="24844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C9589C-4F55-45F0-BCA3-526AEB01F959}"/>
                </a:ext>
              </a:extLst>
            </p:cNvPr>
            <p:cNvSpPr/>
            <p:nvPr/>
          </p:nvSpPr>
          <p:spPr>
            <a:xfrm>
              <a:off x="4413988" y="4669876"/>
              <a:ext cx="4038679" cy="104910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Other animals camouflage so that</a:t>
              </a:r>
            </a:p>
            <a:p>
              <a:pPr algn="ctr"/>
              <a:r>
                <a:rPr lang="en-GB" dirty="0"/>
                <a:t>they can sneak up on their prey</a:t>
              </a:r>
            </a:p>
            <a:p>
              <a:pPr algn="ctr"/>
              <a:r>
                <a:rPr lang="en-GB" dirty="0"/>
                <a:t>without being seen.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08A29B-A3BD-47A8-A741-058857AD1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33" y="3669319"/>
              <a:ext cx="3722655" cy="2484469"/>
            </a:xfrm>
            <a:prstGeom prst="roundRect">
              <a:avLst>
                <a:gd name="adj" fmla="val 552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3705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6568" y="1473201"/>
            <a:ext cx="7761334" cy="10491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Concealing coloration means that the animal is the same </a:t>
            </a:r>
            <a:r>
              <a:rPr lang="en-GB" dirty="0" err="1"/>
              <a:t>color</a:t>
            </a:r>
            <a:r>
              <a:rPr lang="en-GB" dirty="0"/>
              <a:t> as its</a:t>
            </a:r>
          </a:p>
          <a:p>
            <a:pPr algn="ctr"/>
            <a:r>
              <a:rPr lang="en-GB" dirty="0"/>
              <a:t>surroundings so that it can hide within its environment. For example, a</a:t>
            </a:r>
          </a:p>
          <a:p>
            <a:pPr algn="ctr"/>
            <a:r>
              <a:rPr lang="en-GB" dirty="0"/>
              <a:t>polar bear is white so it can hide in the snow.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Concealing Coloration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A0AAA4-07CF-4A28-A946-F3BAF1A9EB0D}"/>
              </a:ext>
            </a:extLst>
          </p:cNvPr>
          <p:cNvGrpSpPr/>
          <p:nvPr/>
        </p:nvGrpSpPr>
        <p:grpSpPr>
          <a:xfrm>
            <a:off x="686568" y="2873629"/>
            <a:ext cx="7761334" cy="2509951"/>
            <a:chOff x="686568" y="2873629"/>
            <a:chExt cx="7761334" cy="25099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3A7BB-2959-42BB-9D24-B80D64083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8" y="2873629"/>
              <a:ext cx="3722488" cy="2509951"/>
            </a:xfrm>
            <a:prstGeom prst="roundRect">
              <a:avLst>
                <a:gd name="adj" fmla="val 7309"/>
              </a:avLst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806D04-23B6-448C-B01D-85BE35854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809" y="2891479"/>
              <a:ext cx="3734093" cy="2492101"/>
            </a:xfrm>
            <a:prstGeom prst="roundRect">
              <a:avLst>
                <a:gd name="adj" fmla="val 6568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9654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6568" y="1473201"/>
            <a:ext cx="7761334" cy="13261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Animals can also have patterns on their skin or fur to help be concealed</a:t>
            </a:r>
          </a:p>
          <a:p>
            <a:pPr algn="ctr"/>
            <a:r>
              <a:rPr lang="en-GB" dirty="0"/>
              <a:t>in the environment. This is called disruptive coloration. It disrupts or</a:t>
            </a:r>
          </a:p>
          <a:p>
            <a:pPr algn="ctr"/>
            <a:r>
              <a:rPr lang="en-GB" dirty="0"/>
              <a:t>breaks up their outline, so they don’t stand out. They may have spots,</a:t>
            </a:r>
          </a:p>
          <a:p>
            <a:pPr algn="ctr"/>
            <a:r>
              <a:rPr lang="en-GB" dirty="0"/>
              <a:t>stripes, or patterns.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Disruptive Coloration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2E5B1F-E308-4BD1-999D-A41F2851DE67}"/>
              </a:ext>
            </a:extLst>
          </p:cNvPr>
          <p:cNvGrpSpPr/>
          <p:nvPr/>
        </p:nvGrpSpPr>
        <p:grpSpPr>
          <a:xfrm>
            <a:off x="755650" y="3051027"/>
            <a:ext cx="7632700" cy="2700952"/>
            <a:chOff x="755650" y="3051027"/>
            <a:chExt cx="7632700" cy="27009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8F32F7-F34B-4B2F-AF1E-15C8EC952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3051028"/>
              <a:ext cx="3601269" cy="2700951"/>
            </a:xfrm>
            <a:prstGeom prst="roundRect">
              <a:avLst>
                <a:gd name="adj" fmla="val 8592"/>
              </a:avLst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894098-503C-4368-96F9-F29A7B868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3"/>
            <a:stretch/>
          </p:blipFill>
          <p:spPr>
            <a:xfrm>
              <a:off x="4481074" y="3051027"/>
              <a:ext cx="3907276" cy="2700951"/>
            </a:xfrm>
            <a:prstGeom prst="roundRect">
              <a:avLst>
                <a:gd name="adj" fmla="val 8281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2537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93CBB3-3A1E-4233-8B9D-CBCAFD8CC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4" y="2907143"/>
            <a:ext cx="3021551" cy="3064648"/>
          </a:xfrm>
          <a:prstGeom prst="roundRect">
            <a:avLst>
              <a:gd name="adj" fmla="val 7505"/>
            </a:avLst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F3B2F-5668-4F52-81D5-7C877D8F0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45" y="2926625"/>
            <a:ext cx="3045204" cy="3025684"/>
          </a:xfrm>
          <a:prstGeom prst="roundRect">
            <a:avLst>
              <a:gd name="adj" fmla="val 5035"/>
            </a:avLst>
          </a:prstGeom>
        </p:spPr>
      </p:pic>
      <p:sp>
        <p:nvSpPr>
          <p:cNvPr id="3" name="Rectangle 2"/>
          <p:cNvSpPr/>
          <p:nvPr/>
        </p:nvSpPr>
        <p:spPr>
          <a:xfrm>
            <a:off x="686568" y="1473201"/>
            <a:ext cx="7761334" cy="13261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Some animals camouflage into their surroundings</a:t>
            </a:r>
          </a:p>
          <a:p>
            <a:pPr algn="ctr"/>
            <a:r>
              <a:rPr lang="en-GB" dirty="0"/>
              <a:t>by making themselves look like other objects.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Can you think of any?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Disguise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F3545-9D38-49B5-9DA5-4C520EA190D7}"/>
              </a:ext>
            </a:extLst>
          </p:cNvPr>
          <p:cNvSpPr/>
          <p:nvPr/>
        </p:nvSpPr>
        <p:spPr>
          <a:xfrm>
            <a:off x="694685" y="4951284"/>
            <a:ext cx="3021551" cy="772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spiny leaf insect</a:t>
            </a:r>
          </a:p>
          <a:p>
            <a:pPr algn="ctr"/>
            <a:r>
              <a:rPr lang="en-GB" dirty="0"/>
              <a:t>disguises itself as a stick.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F850B-F08B-45FE-A109-DBCD9E48C417}"/>
              </a:ext>
            </a:extLst>
          </p:cNvPr>
          <p:cNvSpPr/>
          <p:nvPr/>
        </p:nvSpPr>
        <p:spPr>
          <a:xfrm>
            <a:off x="5343144" y="4951284"/>
            <a:ext cx="3045205" cy="8670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thorn bug disguises</a:t>
            </a:r>
          </a:p>
          <a:p>
            <a:pPr algn="ctr"/>
            <a:r>
              <a:rPr lang="en-GB" dirty="0"/>
              <a:t>itself by mimicking thorns</a:t>
            </a:r>
          </a:p>
          <a:p>
            <a:pPr algn="ctr"/>
            <a:r>
              <a:rPr lang="en-GB" dirty="0"/>
              <a:t>on a tree branch.</a:t>
            </a:r>
          </a:p>
        </p:txBody>
      </p:sp>
    </p:spTree>
    <p:extLst>
      <p:ext uri="{BB962C8B-B14F-4D97-AF65-F5344CB8AC3E}">
        <p14:creationId xmlns:p14="http://schemas.microsoft.com/office/powerpoint/2010/main" val="42433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355" y="1362777"/>
            <a:ext cx="7777776" cy="772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Mimicry is another </a:t>
            </a:r>
            <a:r>
              <a:rPr lang="en-GB" dirty="0" err="1"/>
              <a:t>defense</a:t>
            </a:r>
            <a:r>
              <a:rPr lang="en-GB" dirty="0"/>
              <a:t> used by animals in which they resemble</a:t>
            </a:r>
          </a:p>
          <a:p>
            <a:pPr algn="ctr"/>
            <a:r>
              <a:rPr lang="en-GB" dirty="0"/>
              <a:t>another animal that may be dangerous, poisonous, or taste bad.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Mimicry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E2BC9C-D753-45E6-AE6B-90C74678E99A}"/>
              </a:ext>
            </a:extLst>
          </p:cNvPr>
          <p:cNvGrpSpPr/>
          <p:nvPr/>
        </p:nvGrpSpPr>
        <p:grpSpPr>
          <a:xfrm>
            <a:off x="649354" y="2292444"/>
            <a:ext cx="3825878" cy="3914712"/>
            <a:chOff x="649354" y="2292444"/>
            <a:chExt cx="3825878" cy="39147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57F514-46AD-4627-94A0-21260F8DC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3" r="11608"/>
            <a:stretch/>
          </p:blipFill>
          <p:spPr>
            <a:xfrm>
              <a:off x="649354" y="2292444"/>
              <a:ext cx="3825878" cy="3184442"/>
            </a:xfrm>
            <a:prstGeom prst="roundRect">
              <a:avLst>
                <a:gd name="adj" fmla="val 3310"/>
              </a:avLst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3F3545-9D38-49B5-9DA5-4C520EA190D7}"/>
                </a:ext>
              </a:extLst>
            </p:cNvPr>
            <p:cNvSpPr/>
            <p:nvPr/>
          </p:nvSpPr>
          <p:spPr>
            <a:xfrm>
              <a:off x="651736" y="4881051"/>
              <a:ext cx="3821114" cy="132610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The viceroy butterfly, </a:t>
              </a:r>
            </a:p>
            <a:p>
              <a:pPr algn="ctr"/>
              <a:r>
                <a:rPr lang="en-GB" dirty="0"/>
                <a:t>which is </a:t>
              </a:r>
              <a:r>
                <a:rPr lang="en-GB" dirty="0" err="1"/>
                <a:t>nonpoisonous</a:t>
              </a:r>
              <a:r>
                <a:rPr lang="en-GB" dirty="0"/>
                <a:t>, mimics the monarch butterfly, which is poisonous.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AA9C779-5BDF-43FF-9376-C810C7386496}"/>
              </a:ext>
            </a:extLst>
          </p:cNvPr>
          <p:cNvGrpSpPr/>
          <p:nvPr/>
        </p:nvGrpSpPr>
        <p:grpSpPr>
          <a:xfrm>
            <a:off x="4610780" y="2292444"/>
            <a:ext cx="3821114" cy="3920876"/>
            <a:chOff x="4610780" y="2292444"/>
            <a:chExt cx="3821114" cy="39208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00CC7B-8045-4A0D-9785-330F3B2B4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96"/>
            <a:stretch/>
          </p:blipFill>
          <p:spPr>
            <a:xfrm>
              <a:off x="4610780" y="2292444"/>
              <a:ext cx="3816350" cy="2749819"/>
            </a:xfrm>
            <a:prstGeom prst="roundRect">
              <a:avLst>
                <a:gd name="adj" fmla="val 5193"/>
              </a:avLst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5F850B-F08B-45FE-A109-DBCD9E48C417}"/>
                </a:ext>
              </a:extLst>
            </p:cNvPr>
            <p:cNvSpPr/>
            <p:nvPr/>
          </p:nvSpPr>
          <p:spPr>
            <a:xfrm>
              <a:off x="4610780" y="4887215"/>
              <a:ext cx="3821114" cy="132610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The elephant hawk caterpillar</a:t>
              </a:r>
            </a:p>
            <a:p>
              <a:pPr algn="ctr"/>
              <a:r>
                <a:rPr lang="en-GB" dirty="0"/>
                <a:t>raises its head and sways</a:t>
              </a:r>
            </a:p>
            <a:p>
              <a:pPr algn="ctr"/>
              <a:r>
                <a:rPr lang="en-GB" dirty="0"/>
                <a:t>side-to-side to look like a snake</a:t>
              </a:r>
            </a:p>
            <a:p>
              <a:pPr algn="ctr"/>
              <a:r>
                <a:rPr lang="en-GB" dirty="0"/>
                <a:t>with two false eyes on its head.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3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46D69BB7-A57D-469C-863D-575807E39832}"/>
              </a:ext>
            </a:extLst>
          </p:cNvPr>
          <p:cNvSpPr/>
          <p:nvPr/>
        </p:nvSpPr>
        <p:spPr>
          <a:xfrm>
            <a:off x="3990886" y="3093578"/>
            <a:ext cx="1093862" cy="69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</TotalTime>
  <Words>258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Arial</vt:lpstr>
      <vt:lpstr>Calibri</vt:lpstr>
      <vt:lpstr>Office Theme</vt:lpstr>
      <vt:lpstr>PowerPoint Presentation</vt:lpstr>
      <vt:lpstr>What Is Camouflage?</vt:lpstr>
      <vt:lpstr>Why Camouflage?</vt:lpstr>
      <vt:lpstr>Concealing Coloration</vt:lpstr>
      <vt:lpstr>Disruptive Coloration</vt:lpstr>
      <vt:lpstr>Disguise</vt:lpstr>
      <vt:lpstr>Mimicry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Bleakney</dc:creator>
  <cp:lastModifiedBy>Jordan Bleakney</cp:lastModifiedBy>
  <cp:revision>4</cp:revision>
  <dcterms:created xsi:type="dcterms:W3CDTF">2020-07-17T11:10:43Z</dcterms:created>
  <dcterms:modified xsi:type="dcterms:W3CDTF">2020-07-21T10:23:26Z</dcterms:modified>
</cp:coreProperties>
</file>