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290" r:id="rId3"/>
    <p:sldId id="291" r:id="rId4"/>
    <p:sldId id="259" r:id="rId5"/>
    <p:sldId id="278" r:id="rId6"/>
    <p:sldId id="280" r:id="rId7"/>
    <p:sldId id="267" r:id="rId8"/>
    <p:sldId id="281" r:id="rId9"/>
    <p:sldId id="269" r:id="rId10"/>
    <p:sldId id="282" r:id="rId11"/>
    <p:sldId id="271" r:id="rId12"/>
    <p:sldId id="283" r:id="rId13"/>
    <p:sldId id="273" r:id="rId14"/>
    <p:sldId id="284" r:id="rId15"/>
    <p:sldId id="275" r:id="rId16"/>
    <p:sldId id="285" r:id="rId17"/>
    <p:sldId id="277" r:id="rId18"/>
    <p:sldId id="256" r:id="rId19"/>
    <p:sldId id="279" r:id="rId20"/>
    <p:sldId id="292" r:id="rId21"/>
    <p:sldId id="286" r:id="rId22"/>
    <p:sldId id="287" r:id="rId23"/>
    <p:sldId id="257" r:id="rId24"/>
    <p:sldId id="288" r:id="rId25"/>
    <p:sldId id="289" r:id="rId26"/>
    <p:sldId id="26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F26BC-245D-4188-B38D-2EC05D63BBA6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0F8CE-330A-4BD9-9896-EF2BAD8BEA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3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E0EA4-6CAC-41DF-ADF2-CB2EAA6F1E9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B54DD0C-28A1-4E22-8800-7C3BA8795685}" type="datetime1">
              <a:rPr lang="en-GB" smtClean="0"/>
              <a:t>03/04/2020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6438A-E2DB-4FBE-9267-F86472A0790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EB01D-3ABC-46BC-A28E-BDCC1740408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A5306C6E-71B0-40BC-B016-2563B24906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29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9C30C-3FA2-4C71-BD33-55CF2288B44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E15F9-06EB-4735-AB0C-658969F18F5D}"/>
              </a:ext>
            </a:extLst>
          </p:cNvPr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3BC3D-A080-4919-9503-FB4EE2E17770}"/>
              </a:ext>
            </a:extLst>
          </p:cNvPr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2F849-FD07-44F5-842C-3B744C8A1769}" type="datetime1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F2D66-11D4-4F2F-8505-B52562AA24F6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0A8DA-0C52-43BD-86FE-779411234F05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610600" y="6492875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Dimbo" panose="020B0603010101010101" pitchFamily="34" charset="0"/>
              </a:defRPr>
            </a:lvl1pPr>
          </a:lstStyle>
          <a:p>
            <a:fld id="{A5306C6E-71B0-40BC-B016-2563B249060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55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s://youtu.be/t4x7VfKcUq0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2FB942-8915-4585-A804-161361FE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9C9C7-3BCB-4789-895B-E8E53B2067D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37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2C1BF-6F8E-4A12-84E4-922047923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6181DF-C858-4960-BD70-D4F56F52CEB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10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320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587C38-C5FB-4588-90E5-0B916C022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D43DA-B0BC-4CD3-AD48-FA39FFBF378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11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36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FE217-6172-4900-A113-812B3E212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E5170C-81B4-4762-8148-264A28E0158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12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28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ABEE3-C2D6-4B93-B681-7D3969A69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190D93-93A8-49ED-9032-B437D8D52A9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13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13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51048-5C76-4BD0-AC1D-3BE70E49B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FDB47-C1FC-436C-8EE1-78A98451226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14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775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AE314-8AF7-4F35-B4EB-22FEC1401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E84F8E-15F7-438C-9EDD-0FAA9014A85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1646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52EC0-2133-4CB0-AD73-4B4E703FA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2EA3DE-56CF-417C-B917-043A03E8EDC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16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12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C2B84-8FE9-4DB3-A673-38900DA94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50D4E-D00C-419C-9245-6D1883C148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17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195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03EA4B-55B6-4595-83BF-6CEB5FB10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1297F-94A9-4BFD-9AB4-A3FADED488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18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733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00741-2411-40B9-8E68-C890CCF75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1210D-94DE-4A96-A9C8-581B0FEB57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19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56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BC26-B93E-42F0-9990-67DAC3478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5F12AE-0E23-4A01-B852-786EFA04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6C6E-71B0-40BC-B016-2563B24906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574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B33B04-64F8-47E9-8624-7999DCBF1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CD054B-D63B-469F-8241-CEAA2313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6C6E-71B0-40BC-B016-2563B24906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3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0F9B5-EDA6-497C-8367-25F5DAD9C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DC671A-CDF8-40FF-89D9-0F54D2CD90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21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9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E79F42-4203-46CA-A23A-0F2B70FA9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BA0921-1F7F-4D36-8BF7-09B12EF3096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22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027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89DBFD-AF94-4A4D-8EF1-2BD05FC61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EEE19-FB6C-43E5-9477-60093B64481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23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967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98495-7F19-4C75-9099-D52898A29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4F699-63E4-4A22-99E7-CD2BCB4D80D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24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817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1E416-890F-4890-8441-C5ACFEC3E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AFD45A-D5FF-45D0-81AE-25E4DA27F03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25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362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F33E8-93E8-4D34-A242-056710ED6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537B7-300B-4116-BC58-D846CD732DB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26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99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FDD4F7-EAE2-4773-9146-7FBA1DED6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E915E-D98B-44ED-994E-161C6A38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06C6E-71B0-40BC-B016-2563B24906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20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4866C-1229-48AC-AE5E-1076165E7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B205E6-6332-4154-9460-316D500DD0D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4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0CB80-4546-4ACC-B44B-D64D32572928}"/>
              </a:ext>
            </a:extLst>
          </p:cNvPr>
          <p:cNvSpPr/>
          <p:nvPr/>
        </p:nvSpPr>
        <p:spPr>
          <a:xfrm>
            <a:off x="6417578" y="4225846"/>
            <a:ext cx="4790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Minion Pro" panose="02040503050306020203" pitchFamily="18" charset="0"/>
                <a:hlinkClick r:id="rId5"/>
              </a:rPr>
              <a:t>https://youtu.be/t4x7VfKcUq0</a:t>
            </a:r>
            <a:endParaRPr lang="en-GB" sz="2400" dirty="0">
              <a:latin typeface="Minion Pro" panose="020405030503060202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83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1B9DE-CB53-41C9-BE12-BC0BD9E3F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6D332-13BC-487D-87F6-06DE6DD8A95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44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A0C3D-35D6-4E63-B761-4FA1D4AAC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23FB5-764E-44BE-AE1F-757452F714B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6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5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D17B8-5CFB-44D4-B9FC-1B44F08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B42FB-29D4-4A38-94EC-7A59F92C1B8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7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520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3EFA7-771F-42FA-BE73-171BDCF9F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50CB2-EF51-4C1B-89DD-C4C0C4C7CE2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8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14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799A2D-0BE1-4F46-8255-7FFC6EF33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85C46D-CA3C-4D1D-8B30-44088190F7F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610600" y="6492875"/>
            <a:ext cx="3581400" cy="365125"/>
          </a:xfrm>
        </p:spPr>
        <p:txBody>
          <a:bodyPr/>
          <a:lstStyle/>
          <a:p>
            <a:fld id="{A5306C6E-71B0-40BC-B016-2563B2490604}" type="slidenum">
              <a:rPr lang="en-GB" smtClean="0"/>
              <a:t>9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566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EZGRkZGRi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ZmFsc2UiLz48dWlzaG93IG5hbWU9Im91dGxpbmUiIHZhbHVlPSJ0cnVlIi8+PHVpc2hvdyBuYW1lPSJ0aHVtYm5haWwiIHZhbHVlPSJ0cnVlIi8+DQoJCTx1aXNob3cgbmFtZT0ibm90ZXMiIHZhbHVlPSJ0cnVlIi8+PHVpc2hvdyBuYW1lPSJzZWFyY2giIHZhbHVlPSJ0cnVlIi8+PHVpc2hvdyBuYW1lPSJxdWl6IiB2YWx1ZT0idHJ1ZSIvPjx1aXNob3cgbmFtZT0iYXR0YWNobWVudHMiIHZhbHVlPSJ0cnVlIi8+PHVpc2hvdyBuYW1lPSJ1dGlscyIgdmFsdWU9InRydWUiLz48dWlzaG93IG5hbWU9InZvbHVtZSIgdmFsdWU9InRydWUiLz48dWlzaG93IG5hbWU9InBsYXliYXIiIHZhbHVlPSJ0cnVlIi8+PHVpc2hvdyBuYW1lPSJ0YWxraW5naGVhZCIgdmFsdWU9InRydWUiLz48dWlzaG93IG5hbWU9InNpZGViYXJvbnJpZ2h0IiB2YWx1ZT0idHJ1ZSIvPjx1aXNob3cgbmFtZT0idmlld2NoYW5nZSIgdmFsdWU9InRydWUiLz48dWlzaG93IG5hbWU9ImFsd2F5c1NjcnVuY2giIHZhbHVlPSJmYWxzZSIvPjx1aXNob3cgbmFtZT0iaW5pdGlhbGRpc3BsYXltb2RlaXNub3JtYWwiIHZhbHVlPSJmYWxzZSIvPjx1aXJlcGxhY2UgbmFtZT0ibG9nbyIgdmFsdWU9IiIvPjx1aXJlcGxhY2UgbmFtZT0iYmdpbWFnZSIgdmFsdWU9IiIvPjx1aXJlcGxhY2UgbmFtZT0iaW5pdGlhbHRhYiIgdmFsdWU9Im91dGxpbmUiLz48dWlzaG93IG5hbWU9ImNjdGV4dGhpZ2hsaWdodGluZyIgdmFsdWU9InRydWU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iBDb2xsYWJvcmF0aW9uIGRvZXMgbm90IHdvcmsgaW4gdGhpcyBtb2RlIi8+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h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+DQoJCTx1aXRleHQgbmFtZT0iVU5OQU1FRFNMSURFVElUTEUiIHZhbHVlPSLYtNix2YrYrdipICVuIi8+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+DQoJCTwhLS0gc3Vic3RpdHV0aW9uOiAlbiA9PSBzbGlkZSBudW1iZXIgLS0+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+DQoJCTx1aXRleHQgbmFtZT0iU0NSVUJCQVJTVEFUVVNfTE9BRElORyIgdmFsdWU9ItmK2KzYsdmKINin2YTYotmGINin2YTYqtit2YXZitmELi4uIi8+DQoJCTx1aXRleHQgbmFtZT0iU0NSVUJCQVJTVEFUVVNfQlVGRkVSSU5HIiB2YWx1ZT0i2YrYrNix2Yog2KfZhNii2YYg2KfZhNiq2K7YstmK2YYg2KfZhNmF2KTZgtiqIi8+DQoJCTx1aXRleHQgbmFtZT0iU0NSVUJCQVJTVEFUVVNfUVVFU1RJT04iIHZhbHVlPSLYp9mE2KXYrNin2KjYqSDYudmE2Ykg2KfZhNiz2KTYp9mEIi8+DQoJCTx1aXRleHQgbmFtZT0iU0NSVUJCQVJTVEFUVVNfUkVWSUVXUVVJWiIgdmFsdWU9ItmF2LHYp9is2LnYqSDYp9mE2YXYs9in2KjZgtipIi8+DQoJCTwhLS0gc3Vic3RpdHV0aW9uOiAlbSA9PSBtaW51dGVzIHJlbWFpbmluZyAtLT4NCgkJPCEtLSBzdWJzdGl0dXRpb246ICVzID09IHNlY29uZHMgcmVtYWluaW5nIC0tPg0KCQk8dWl0ZXh0IG5hbWU9IkVMQVBTRUQiIHZhbHVlPSIlbSDYr9mC2KfYptmCJXMg2KvZiNin2YYg2YXYqtio2YLZitipIi8+DQoJCTx1aXRleHQgbmFtZT0iTk9URk9VTkQiIHZhbHVlPSLZhNmFINmK2Y/Yudir2LEg2LnZhNmJINi02YrYoSIvPg0KCQk8dWl0ZXh0IG5hbWU9IkFUVEFDSE1FTlRTIiB2YWx1ZT0i2KfZhNmF2LHZgdmC2KfYqiIvPg0KCQk8IS0tIHN1YnN0aXR1dGlvbjogJXAgPT0gY3VycmVudCBzcGVha2VyJ3MgdGl0bGUgLS0+DQoJCTx1aXRleHQgbmFtZT0iQklPV0lOX1RJVExFIiB2YWx1ZT0i2KfZhNiz2YrYsdipINin2YTYsNin2KrZitipOiAlcCIvPg0KCQk8dWl0ZXh0IG5hbWU9IkJJT0JUTl9USVRMRSIgdmFsdWU9Itin2YTYs9mK2LHYqSDYp9mE2LDYp9iq2YrYqSIvPg0KCQk8dWl0ZXh0IG5hbWU9IkRJVklERVJCVE5fVElUTEUiIHZhbHVlPSJ8Ii8+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+DQoJCTx1aXRleHQgbmFtZT0iU0VBUkNIX0hFQURJTkciIHZhbHVlPSI62KfZhNio2K3YqyDYudmGINmG2LUiLz4NCgkJPHVpdGV4dCBuYW1lPSJUSFVNQl9IRUFESU5HIiB2YWx1ZT0i2LTYsdmK2K3YqSIvPg0KCQk8dWl0ZXh0IG5hbWU9IlRIVU1CX0lORk8iIHZhbHVlPSLYudmG2YjYp9mGL9mF2K/YqSDYp9mE2LTYsdmK2K3YqSIvPg0KCQk8dWl0ZXh0IG5hbWU9IkFUVEFDSE5BTUVfSEVBRElORyIgdmFsdWU9Itin2LPZhSDYp9mE2YXZhNmBIi8+DQoJCTx1aXRleHQgbmFtZT0iQVRUQUNIU0laRV9IRUFESU5HIiB2YWx1ZT0i2KfZhNit2KzZhSIvPg0KCQk8dWl0ZXh0IG5hbWU9IlNMSURFX05PVEVTIiB2YWx1ZT0i2YXZhNin2K3YuNin2Kog2KfZhNi02LHZitit2KkiLz4NCgkJPHVpdGV4dCBuYW1lPSJDT1VSU0VfU1RBVFVTIiB2YWx1ZT0i2K3Yp9mE2Kkg2KfZhNmI2K3Yr9ipIi8+DQoJCTx1aXRleHQgbmFtZT0iUEFTU0VEX1NUUklORyIgdmFsdWU9ItmG2KzYp9itIi8+DQoJCTx1aXRleHQgbmFtZT0iRkFJTEVEX1NUUklORyIgdmFsdWU9ItmB2LTZhCIvPg0KCQk8IS0tcXVpeiBwb2QgYW5kIG1lc3NhZ2UgYm94IHRleHRzLS0+DQoJCTx1aXRleHQgbmFtZT0iUVVJWlBPRF9RVUlaX0FUVEVNUFQiIHZhbHVlPSLYsdmC2YUg2KfZhNmF2K3Yp9mI2YTYqSDZgdmKINin2YTZhdiz2KfYqNmC2Kk6Ii8+DQoJCTx1aXRleHQgbmFtZT0iUVVJWlBPRF9RVUlaX0FUVEVNUFRfVkFMVUUiIHZhbHVlPSIlbiDZhdmGICV0Ii8+DQoJCTx1aXRleHQgbmFtZT0iUVVJWlBPRF9RVUlaX1NDT1JFIiB2YWx1ZT0iOtin2YTYr9ix2KzYqSDYp9mE2YXYs9is2YTYqSIvPg0KCQk8dWl0ZXh0IG5hbWU9IlFVSVpQT0RfUVVJWl9QQVNTU0NPUkUiIHZhbHVlPSI62K/Ysdis2Kkg2KfZhNmG2KzYp9itIi8+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+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+DQoJCTx1aXRleHQgbmFtZT0iV0FSTklOR01TR19USVRMRVNUUklORyIgdmFsdWU9Itiq2K3YsNmK2LEg2LnZhiDYp9mE2KrZhtmC2YQg2YHZiiDYp9mE2YXYs9in2KjZgtipIi8+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/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XYXJudW5nIGJlaW0gw5ZmZm5lbiB2b24gQW5sYWdlbiIvPg0KCQk8dWl0ZXh0IG5hbWU9IkFUVEFDSE1FTlRfUFJFVklFV19XQVJOSU5HTVNHIiB2YWx1ZT0iQW5ow6RuZ2Uga8O2bm5lbiBuaWNodCBpbSBWb3JzY2hhdS1Nb2R1cyBnZcO2ZmZuZXQgd2VyZGVuLiBWZXJ3ZW5kZW4gU2llIOKAnlZlcsO2ZmZlbnRsaWNoZW7igJwsIHVtIGRpZSBFcmdlYm5pc3NlIGFuenV6ZWlnZW4uIi8+DQoJCTx1aXRleHQgbmFtZT0iQ09MTEFCX0xPQ0FMX1BMQVlCQUNLX01TRyIgdmFsdWU9IkluaGFsdCB3aXJkIGxva2FsIGdlc3BpZWx0LiBadXNhbW1lbmFyYmVpdCBmdW5rdGlvbmllcnQgaW4gZGllc2VtIE1vZHVzIG5pY2h0LiIvPg0KCQk8dWl0ZXh0IG5hbWU9IkNPTExBQl9MT0NBTF9QTEFZQkFDS19USVRMRSIgdmFsdWU9Ikxva2FsZSBXaWVkZXJnYWJlIi8+DQoJCTx1aXRleHQgbmFtZT0iQ09MTEFCX0xPQ0FMX1BMQVlCQUNLQlROIiB2YWx1ZT0iT0siLz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ZXJ0aXNzZW1lbnQgY29uY2VybmFudCBsYSBwacOoY2Ugam9pbnRlIi8+DQoJCTx1aXRleHQgbmFtZT0iQVRUQUNITUVOVF9QUkVWSUVXX1dBUk5JTkdNU0ciIHZhbHVlPSJMZXMgcGnDqGNlcyBqb2ludGVzIG5lIHBldXZlbnQgcGFzIMOqdHJlIG91dmVydGVzIGVuIG1vZGUgQXBlcsOndS4gVXRpbGlzZXogbGEgcHVibGljYXRpb24gcG91ciBhZmZpY2hlciBsZXMgcsOpc3VsdGF0cy4iLz4NCgkJPHVpdGV4dCBuYW1lPSJDT0xMQUJfTE9DQUxfUExBWUJBQ0tfTVNHIiB2YWx1ZT0iTGUgY29udGVudSBlc3QgbHUgbG9jYWxlbWVudC4gTGEgY29sbGFib3JhdGlvbiBu4oCZZXN0IHBhcyBwcmlzZSBlbiBjaGFyZ2UgcG91ciBjZSBtb2RlLiIvPg0KCQk8dWl0ZXh0IG5hbWU9IkNPTExBQl9MT0NBTF9QTEFZQkFDS19USVRMRSIgdmFsdWU9IkxlY3R1cmUgbG9jYWxlIi8+DQoJCTx1aXRleHQgbmFtZT0iQ09MTEFCX0xPQ0FMX1BMQVlCQUNLQlROIiB2YWx1ZT0iT2siLz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5re75LuY44OV44Kh44Kk44Or6K2m5ZGKIi8+DQoJCTx1aXRleHQgbmFtZT0iQVRUQUNITUVOVF9QUkVWSUVXX1dBUk5JTkdNU0ciIHZhbHVlPSLmt7vku5jjg5XjgqHjgqTjg6vjga/jg5fjg6zjg5Pjg6Xjg7zjg6Ljg7zjg4njgafjga/plovjgY3jgb7jgZvjgpPjgILjg5Hjg5bjg6rjg4Pjgrfjg6XjgpLkvb/nlKjjgZfjgabntZDmnpzjgpLooajnpLrjgZfjgabjgY/jgaDjgZXjgYTjgIIiLz4NCgkJPHVpdGV4dCBuYW1lPSJDT0xMQUJfTE9DQUxfUExBWUJBQ0tfTVNHIiB2YWx1ZT0i44Kz44Oz44OG44Oz44OE44Gv44Ot44O844Kr44Or44Gn5YaN55Sf44GV44KM44Gm44GE44G+44GZ44CC44GT44Gu44Oi44O844OJ44Gn44Gv5YWx5ZCM5L2c5qWt44Gn44GN44G+44Gb44KT44CCIi8+DQoJCTx1aXRleHQgbmFtZT0iQ09MTEFCX0xPQ0FMX1BMQVlCQUNLX1RJVExFIiB2YWx1ZT0i44Ot44O844Kr44Or5YaN55SfIi8+DQoJCTx1aXRleHQgbmFtZT0iQ09MTEFCX0xPQ0FMX1BMQVlCQUNLQlROIiB2YWx1ZT0iT0siLz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HVpdGV4dCBuYW1lPSJDT1VSU0VfU1RBVFVTIiB2YWx1ZT0i44Oi44K444Ol44O844Or44K544OG44O844K/44K5Ii8+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LssqjrtoAg7YyM7J28IOqyveqzoCIvPg0KCQk8dWl0ZXh0IG5hbWU9IkFUVEFDSE1FTlRfUFJFVklFV19XQVJOSU5HTVNHIiB2YWx1ZT0i66+466as67O06riwIOuqqOuTnOyXkOyEnOuKlCDssqjrtoAg7YyM7J287J20IOyXtOumrOyngCDslYrsirXri4jri6QuIOqysOqzvOulvCDrs7TroKTrqbQg6rKM7IucIOq4sOuKpeydhCDsgqzsmqntlZjsi63si5zsmKQuIi8+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QXZpc28gZGUgYXJjaGl2byBhZGp1bnRvIi8+DQoJCTx1aXRleHQgbmFtZT0iQVRUQUNITUVOVF9QUkVWSUVXX1dBUk5JTkdNU0ciIHZhbHVlPSJObyBlcyBwb3NpYmxlIGFicmlyIGxvcyBhcmNoaXZvcyBhZGp1bnRvcyBlbiBlbCBtb2RvIGRlIHByZXZpc3VhbGl6YWNpw7NuLiBVc2UgUHVibGljYXIgcGFyYSB2ZXIgbG9zIHJlc3VsdGFkb3MuIi8+DQoJCTx1aXRleHQgbmFtZT0iQ09MTEFCX0xPQ0FMX1BMQVlCQUNLX01TRyIgdmFsdWU9IkVsIGNvbnRlbmlkbyBzZSBlc3TDoSByZXByb2R1Y2llbmRvIGxvY2FsbWVudGUuIExhIGNvbGFib3JhY2nDs24gbm8gZnVuY2lvbmEgZW4gZXN0ZSBtb2RvLiIvPg0KCQk8dWl0ZXh0IG5hbWU9IkNPTExBQl9MT0NBTF9QTEFZQkFDS19USVRMRSIgdmFsdWU9IlJlcHJvZHVjY2nDs24gbG9jYWwiLz4NCgkJPHVpdGV4dCBuYW1lPSJDT0xMQUJfTE9DQUxfUExBWUJBQ0tCVE4iIHZhbHVlPSJPayIv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uZXhvIi8+DQoJCTx1aXRleHQgbmFtZT0iQVRUQUNITUVOVF9QUkVWSUVXX1dBUk5JTkdNU0ciIHZhbHVlPSJPcyBhbmV4b3MgbsOjbyBzw6NvIGFiZXJ0b3Mgbm8gbW9kbyBkZSBWaXN1YWxpemHDp8Ojby4gVXNlIG8gY29tYW5kbyBkZSBwdWJsaWNhw6fDo28gcGFyYSB2ZXIgb3MgcmVzdWx0YWRvcy4iLz4NCgkJPHVpdGV4dCBuYW1lPSJDT0xMQUJfTE9DQUxfUExBWUJBQ0tfTVNHIiB2YWx1ZT0iTyBjb250ZcO6ZG8gZXN0w6Egc2VuZG8gcmVwcm9kdXppZG8gbG9jYWxtZW50ZS5BIGNvbGFib3Jhw6fDo28gbsOjbyBmdW5jaW9uYSBuZXN0ZSBtb2RvLiIvPg0KCQk8dWl0ZXh0IG5hbWU9IkNPTExBQl9MT0NBTF9QTEFZQkFDS19USVRMRSIgdmFsdWU9IlJlcHJvZHXDp8OjbyBsb2NhbCIvPg0KCQk8dWl0ZXh0IG5hbWU9IkNPTExBQl9MT0NBTF9QTEFZQkFDS0JUTiIgdmFsdWU9Ik9rIi8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VTk5BTUVEU0xJREVUSVRMRSIgdmFsdWU9IkRpYXBvc2l0aXZ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EgJW4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LQodC70LDQudC0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MMPROD_UIDATA" val="&lt;database version=&quot;11.0&quot;&gt;&lt;object type=&quot;1&quot; unique_id=&quot;10001&quot;&gt;&lt;property id=&quot;20141&quot; value=&quot;computer-safety-documentary-lesson-guide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C:\Users\Eleanor Austin\Documents\My Adobe Presentations\computer-safety-documentary-lesson-guide&quot;/&gt;&lt;property id=&quot;20250&quot; value=&quot;0&quot;/&gt;&lt;property id=&quot;20251&quot; value=&quot;0&quot;/&gt;&lt;property id=&quot;20259&quot; value=&quot;0&quot;/&gt;&lt;property id=&quot;20263&quot; value=&quot;2&quot;/&gt;&lt;property id=&quot;20264&quot; value=&quot;1&quot;/&gt;&lt;property id=&quot;20519&quot; value=&quot;0&quot;/&gt;&lt;property id=&quot;20600&quot; value=&quot;0&quot;/&gt;&lt;property id=&quot;20700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8&quot;/&gt;&lt;property id=&quot;20302&quot; value=&quot;1&quot;/&gt;&lt;property id=&quot;20303&quot; value=&quot;-1&quot;/&gt;&lt;property id=&quot;20307&quot; value=&quot;256&quot;/&gt;&lt;property id=&quot;20309&quot; value=&quot;-1&quot;/&gt;&lt;property id=&quot;20312&quot; value=&quot;0&quot;/&gt;&lt;property id=&quot;20601&quot; value=&quot;0&quot;/&gt;&lt;/object&gt;&lt;object type=&quot;3&quot; unique_id=&quot;10086&quot;&gt;&lt;property id=&quot;20148&quot; value=&quot;5&quot;/&gt;&lt;property id=&quot;20300&quot; value=&quot;Slide 1&quot;/&gt;&lt;property id=&quot;20302&quot; value=&quot;1&quot;/&gt;&lt;property id=&quot;20303&quot; value=&quot;-1&quot;/&gt;&lt;property id=&quot;20307&quot; value=&quot;261&quot;/&gt;&lt;property id=&quot;20309&quot; value=&quot;-1&quot;/&gt;&lt;property id=&quot;20312&quot; value=&quot;0&quot;/&gt;&lt;property id=&quot;20601&quot; value=&quot;0&quot;/&gt;&lt;/object&gt;&lt;object type=&quot;3&quot; unique_id=&quot;10089&quot;&gt;&lt;property id=&quot;20148&quot; value=&quot;5&quot;/&gt;&lt;property id=&quot;20300&quot; value=&quot;Slide 4&quot;/&gt;&lt;property id=&quot;20302&quot; value=&quot;1&quot;/&gt;&lt;property id=&quot;20303&quot; value=&quot;-1&quot;/&gt;&lt;property id=&quot;20307&quot; value=&quot;259&quot;/&gt;&lt;property id=&quot;20309&quot; value=&quot;-1&quot;/&gt;&lt;property id=&quot;20312&quot; value=&quot;0&quot;/&gt;&lt;property id=&quot;20601&quot; value=&quot;0&quot;/&gt;&lt;/object&gt;&lt;object type=&quot;3&quot; unique_id=&quot;10092&quot;&gt;&lt;property id=&quot;20148&quot; value=&quot;5&quot;/&gt;&lt;property id=&quot;20300&quot; value=&quot;Slide 7&quot;/&gt;&lt;property id=&quot;20302&quot; value=&quot;1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094&quot;&gt;&lt;property id=&quot;20148&quot; value=&quot;5&quot;/&gt;&lt;property id=&quot;20300&quot; value=&quot;Slide 9&quot;/&gt;&lt;property id=&quot;20302&quot; value=&quot;1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096&quot;&gt;&lt;property id=&quot;20148&quot; value=&quot;5&quot;/&gt;&lt;property id=&quot;20300&quot; value=&quot;Slide 11&quot;/&gt;&lt;property id=&quot;20302&quot; value=&quot;1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object type=&quot;3&quot; unique_id=&quot;10098&quot;&gt;&lt;property id=&quot;20148&quot; value=&quot;5&quot;/&gt;&lt;property id=&quot;20300&quot; value=&quot;Slide 13&quot;/&gt;&lt;property id=&quot;20302&quot; value=&quot;1&quot;/&gt;&lt;property id=&quot;20303&quot; value=&quot;-1&quot;/&gt;&lt;property id=&quot;20307&quot; value=&quot;273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15&quot;/&gt;&lt;property id=&quot;20302&quot; value=&quot;1&quot;/&gt;&lt;property id=&quot;20303&quot; value=&quot;-1&quot;/&gt;&lt;property id=&quot;20307&quot; value=&quot;275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17&quot;/&gt;&lt;property id=&quot;20302&quot; value=&quot;1&quot;/&gt;&lt;property id=&quot;20303&quot; value=&quot;-1&quot;/&gt;&lt;property id=&quot;20307&quot; value=&quot;277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23&quot;/&gt;&lt;property id=&quot;20302&quot; value=&quot;1&quot;/&gt;&lt;property id=&quot;20303&quot; value=&quot;-1&quot;/&gt;&lt;property id=&quot;20307&quot; value=&quot;257&quot;/&gt;&lt;property id=&quot;20309&quot; value=&quot;-1&quot;/&gt;&lt;property id=&quot;20312&quot; value=&quot;0&quot;/&gt;&lt;property id=&quot;20601&quot; value=&quot;0&quot;/&gt;&lt;/object&gt;&lt;object type=&quot;3&quot; unique_id=&quot;10106&quot;&gt;&lt;property id=&quot;20148&quot; value=&quot;5&quot;/&gt;&lt;property id=&quot;20300&quot; value=&quot;Slide 26&quot;/&gt;&lt;property id=&quot;20302&quot; value=&quot;1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203&quot;&gt;&lt;property id=&quot;20148&quot; value=&quot;5&quot;/&gt;&lt;property id=&quot;20300&quot; value=&quot;Slide 5&quot;/&gt;&lt;property id=&quot;20302&quot; value=&quot;1&quot;/&gt;&lt;property id=&quot;20303&quot; value=&quot;-1&quot;/&gt;&lt;property id=&quot;20307&quot; value=&quot;278&quot;/&gt;&lt;property id=&quot;20309&quot; value=&quot;-1&quot;/&gt;&lt;property id=&quot;20312&quot; value=&quot;0&quot;/&gt;&lt;property id=&quot;20601&quot; value=&quot;0&quot;/&gt;&lt;/object&gt;&lt;object type=&quot;3&quot; unique_id=&quot;10204&quot;&gt;&lt;property id=&quot;20148&quot; value=&quot;5&quot;/&gt;&lt;property id=&quot;20300&quot; value=&quot;Slide 19&quot;/&gt;&lt;property id=&quot;20302&quot; value=&quot;1&quot;/&gt;&lt;property id=&quot;20303&quot; value=&quot;-1&quot;/&gt;&lt;property id=&quot;20307&quot; value=&quot;279&quot;/&gt;&lt;property id=&quot;20309&quot; value=&quot;-1&quot;/&gt;&lt;property id=&quot;20312&quot; value=&quot;0&quot;/&gt;&lt;property id=&quot;20601&quot; value=&quot;0&quot;/&gt;&lt;/object&gt;&lt;object type=&quot;3&quot; unique_id=&quot;10632&quot;&gt;&lt;property id=&quot;20148&quot; value=&quot;5&quot;/&gt;&lt;property id=&quot;20300&quot; value=&quot;Slide 6&quot;/&gt;&lt;property id=&quot;20302&quot; value=&quot;1&quot;/&gt;&lt;property id=&quot;20303&quot; value=&quot;-1&quot;/&gt;&lt;property id=&quot;20307&quot; value=&quot;280&quot;/&gt;&lt;property id=&quot;20309&quot; value=&quot;-1&quot;/&gt;&lt;property id=&quot;20312&quot; value=&quot;0&quot;/&gt;&lt;property id=&quot;20601&quot; value=&quot;0&quot;/&gt;&lt;/object&gt;&lt;object type=&quot;3&quot; unique_id=&quot;10633&quot;&gt;&lt;property id=&quot;20148&quot; value=&quot;5&quot;/&gt;&lt;property id=&quot;20300&quot; value=&quot;Slide 8&quot;/&gt;&lt;property id=&quot;20302&quot; value=&quot;1&quot;/&gt;&lt;property id=&quot;20303&quot; value=&quot;-1&quot;/&gt;&lt;property id=&quot;20307&quot; value=&quot;281&quot;/&gt;&lt;property id=&quot;20309&quot; value=&quot;-1&quot;/&gt;&lt;property id=&quot;20312&quot; value=&quot;0&quot;/&gt;&lt;property id=&quot;20601&quot; value=&quot;0&quot;/&gt;&lt;/object&gt;&lt;object type=&quot;3&quot; unique_id=&quot;10634&quot;&gt;&lt;property id=&quot;20148&quot; value=&quot;5&quot;/&gt;&lt;property id=&quot;20300&quot; value=&quot;Slide 10&quot;/&gt;&lt;property id=&quot;20302&quot; value=&quot;1&quot;/&gt;&lt;property id=&quot;20303&quot; value=&quot;-1&quot;/&gt;&lt;property id=&quot;20307&quot; value=&quot;282&quot;/&gt;&lt;property id=&quot;20309&quot; value=&quot;-1&quot;/&gt;&lt;property id=&quot;20312&quot; value=&quot;0&quot;/&gt;&lt;property id=&quot;20601&quot; value=&quot;0&quot;/&gt;&lt;/object&gt;&lt;object type=&quot;3&quot; unique_id=&quot;10635&quot;&gt;&lt;property id=&quot;20148&quot; value=&quot;5&quot;/&gt;&lt;property id=&quot;20300&quot; value=&quot;Slide 12&quot;/&gt;&lt;property id=&quot;20302&quot; value=&quot;1&quot;/&gt;&lt;property id=&quot;20303&quot; value=&quot;-1&quot;/&gt;&lt;property id=&quot;20307&quot; value=&quot;283&quot;/&gt;&lt;property id=&quot;20309&quot; value=&quot;-1&quot;/&gt;&lt;property id=&quot;20312&quot; value=&quot;0&quot;/&gt;&lt;property id=&quot;20601&quot; value=&quot;0&quot;/&gt;&lt;/object&gt;&lt;object type=&quot;3&quot; unique_id=&quot;10636&quot;&gt;&lt;property id=&quot;20148&quot; value=&quot;5&quot;/&gt;&lt;property id=&quot;20300&quot; value=&quot;Slide 14&quot;/&gt;&lt;property id=&quot;20302&quot; value=&quot;1&quot;/&gt;&lt;property id=&quot;20303&quot; value=&quot;-1&quot;/&gt;&lt;property id=&quot;20307&quot; value=&quot;284&quot;/&gt;&lt;property id=&quot;20309&quot; value=&quot;-1&quot;/&gt;&lt;property id=&quot;20312&quot; value=&quot;0&quot;/&gt;&lt;property id=&quot;20601&quot; value=&quot;0&quot;/&gt;&lt;/object&gt;&lt;object type=&quot;3&quot; unique_id=&quot;10637&quot;&gt;&lt;property id=&quot;20148&quot; value=&quot;5&quot;/&gt;&lt;property id=&quot;20300&quot; value=&quot;Slide 16&quot;/&gt;&lt;property id=&quot;20302&quot; value=&quot;1&quot;/&gt;&lt;property id=&quot;20303&quot; value=&quot;-1&quot;/&gt;&lt;property id=&quot;20307&quot; value=&quot;285&quot;/&gt;&lt;property id=&quot;20309&quot; value=&quot;-1&quot;/&gt;&lt;property id=&quot;20312&quot; value=&quot;0&quot;/&gt;&lt;property id=&quot;20601&quot; value=&quot;0&quot;/&gt;&lt;/object&gt;&lt;object type=&quot;3&quot; unique_id=&quot;10638&quot;&gt;&lt;property id=&quot;20148&quot; value=&quot;5&quot;/&gt;&lt;property id=&quot;20300&quot; value=&quot;Slide 21&quot;/&gt;&lt;property id=&quot;20302&quot; value=&quot;1&quot;/&gt;&lt;property id=&quot;20303&quot; value=&quot;-1&quot;/&gt;&lt;property id=&quot;20307&quot; value=&quot;286&quot;/&gt;&lt;property id=&quot;20309&quot; value=&quot;-1&quot;/&gt;&lt;property id=&quot;20312&quot; value=&quot;0&quot;/&gt;&lt;property id=&quot;20601&quot; value=&quot;0&quot;/&gt;&lt;/object&gt;&lt;object type=&quot;3&quot; unique_id=&quot;10639&quot;&gt;&lt;property id=&quot;20148&quot; value=&quot;5&quot;/&gt;&lt;property id=&quot;20300&quot; value=&quot;Slide 22&quot;/&gt;&lt;property id=&quot;20302&quot; value=&quot;1&quot;/&gt;&lt;property id=&quot;20303&quot; value=&quot;-1&quot;/&gt;&lt;property id=&quot;20307&quot; value=&quot;287&quot;/&gt;&lt;property id=&quot;20309&quot; value=&quot;-1&quot;/&gt;&lt;property id=&quot;20312&quot; value=&quot;0&quot;/&gt;&lt;property id=&quot;20601&quot; value=&quot;0&quot;/&gt;&lt;/object&gt;&lt;object type=&quot;3&quot; unique_id=&quot;10640&quot;&gt;&lt;property id=&quot;20148&quot; value=&quot;5&quot;/&gt;&lt;property id=&quot;20300&quot; value=&quot;Slide 24&quot;/&gt;&lt;property id=&quot;20302&quot; value=&quot;1&quot;/&gt;&lt;property id=&quot;20303&quot; value=&quot;-1&quot;/&gt;&lt;property id=&quot;20307&quot; value=&quot;288&quot;/&gt;&lt;property id=&quot;20309&quot; value=&quot;-1&quot;/&gt;&lt;property id=&quot;20312&quot; value=&quot;0&quot;/&gt;&lt;property id=&quot;20601&quot; value=&quot;0&quot;/&gt;&lt;/object&gt;&lt;object type=&quot;3&quot; unique_id=&quot;10641&quot;&gt;&lt;property id=&quot;20148&quot; value=&quot;5&quot;/&gt;&lt;property id=&quot;20300&quot; value=&quot;Slide 25&quot;/&gt;&lt;property id=&quot;20302&quot; value=&quot;1&quot;/&gt;&lt;property id=&quot;20303&quot; value=&quot;-1&quot;/&gt;&lt;property id=&quot;20307&quot; value=&quot;289&quot;/&gt;&lt;property id=&quot;20309&quot; value=&quot;-1&quot;/&gt;&lt;property id=&quot;20312&quot; value=&quot;0&quot;/&gt;&lt;property id=&quot;20601&quot; value=&quot;0&quot;/&gt;&lt;/object&gt;&lt;object type=&quot;3&quot; unique_id=&quot;12096&quot;&gt;&lt;property id=&quot;20148&quot; value=&quot;5&quot;/&gt;&lt;property id=&quot;20300&quot; value=&quot;Slide 2&quot;/&gt;&lt;property id=&quot;20307&quot; value=&quot;290&quot;/&gt;&lt;property id=&quot;20309&quot; value=&quot;-1&quot;/&gt;&lt;/object&gt;&lt;object type=&quot;3&quot; unique_id=&quot;12097&quot;&gt;&lt;property id=&quot;20148&quot; value=&quot;5&quot;/&gt;&lt;property id=&quot;20300&quot; value=&quot;Slide 3&quot;/&gt;&lt;property id=&quot;20307&quot; value=&quot;291&quot;/&gt;&lt;property id=&quot;20309&quot; value=&quot;-1&quot;/&gt;&lt;/object&gt;&lt;object type=&quot;3&quot; unique_id=&quot;12098&quot;&gt;&lt;property id=&quot;20148&quot; value=&quot;5&quot;/&gt;&lt;property id=&quot;20300&quot; value=&quot;Slide 20&quot;/&gt;&lt;property id=&quot;20307&quot; value=&quot;292&quot;/&gt;&lt;property id=&quot;20309&quot; value=&quot;-1&quot;/&gt;&lt;/object&gt;&lt;/object&gt;&lt;object type=&quot;4&quot; unique_id=&quot;10817&quot;&gt;&lt;/object&gt;&lt;object type=&quot;10&quot; unique_id=&quot;10848&quot;&gt;&lt;object type=&quot;11&quot; unique_id=&quot;10849&quot;&gt;&lt;property id=&quot;20180&quot; value=&quot;0&quot;/&gt;&lt;property id=&quot;20181&quot; value=&quot;1&quot;/&gt;&lt;property id=&quot;20183&quot; value=&quot;1&quot;/&gt;&lt;/object&gt;&lt;object type=&quot;12&quot; unique_id=&quot;10850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8D046257-0020-47C9-A766-0F4ED12A19D1}_1.png&quot;/&gt;&lt;left val=&quot;903&quot;/&gt;&lt;top val=&quot;680&quot;/&gt;&lt;width val=&quot;380&quot;/&gt;&lt;height val=&quot;4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36036159-A828-4CDA-9703-AF2883695B5D}_4.png&quot;/&gt;&lt;left val=&quot;903&quot;/&gt;&lt;top val=&quot;680&quot;/&gt;&lt;width val=&quot;380&quot;/&gt;&lt;height val=&quot;4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9D639FAD-C47E-4CAA-8FE9-1F398B1487A3}_5.png&quot;/&gt;&lt;left val=&quot;903&quot;/&gt;&lt;top val=&quot;680&quot;/&gt;&lt;width val=&quot;380&quot;/&gt;&lt;height val=&quot;4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.PNG&quot;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F95D3884-519B-44CC-8A53-0E7F9C32D81E}_6.png&quot;/&gt;&lt;left val=&quot;903&quot;/&gt;&lt;top val=&quot;680&quot;/&gt;&lt;width val=&quot;380&quot;/&gt;&lt;height val=&quot;4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7.PNG&quot;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6DC82ED2-81B7-4ABB-BA94-B1A0C2868034}_7.png&quot;/&gt;&lt;left val=&quot;903&quot;/&gt;&lt;top val=&quot;680&quot;/&gt;&lt;width val=&quot;380&quot;/&gt;&lt;height val=&quot;4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8.PNG&quot;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5EF84C79-423B-437D-9863-A7093FC71543}_8.png&quot;/&gt;&lt;left val=&quot;903&quot;/&gt;&lt;top val=&quot;680&quot;/&gt;&lt;width val=&quot;380&quot;/&gt;&lt;height val=&quot;4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E106830D-EF2B-4147-8260-7D115BB7EE92}_9.png&quot;/&gt;&lt;left val=&quot;903&quot;/&gt;&lt;top val=&quot;680&quot;/&gt;&lt;width val=&quot;380&quot;/&gt;&lt;height val=&quot;46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0.PNG&quot;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BD35696A-EB6A-4FA4-BC66-FA04878C7E3B}_10.png&quot;/&gt;&lt;left val=&quot;903&quot;/&gt;&lt;top val=&quot;680&quot;/&gt;&lt;width val=&quot;380&quot;/&gt;&lt;height val=&quot;46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F1668D5A-AA0E-4F5C-A21E-5D05C310403E}_11.png&quot;/&gt;&lt;left val=&quot;903&quot;/&gt;&lt;top val=&quot;680&quot;/&gt;&lt;width val=&quot;380&quot;/&gt;&lt;height val=&quot;46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2.PNG&quot;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6C9C5C3B-BB0E-47FB-B382-5DF3629DC67A}_12.png&quot;/&gt;&lt;left val=&quot;903&quot;/&gt;&lt;top val=&quot;680&quot;/&gt;&lt;width val=&quot;380&quot;/&gt;&lt;height val=&quot;4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99C64F0B-AC8C-4527-9337-4D911C82CFBE}_13.png&quot;/&gt;&lt;left val=&quot;903&quot;/&gt;&lt;top val=&quot;680&quot;/&gt;&lt;width val=&quot;380&quot;/&gt;&lt;height val=&quot;46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4.PNG&quot;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388CEFD9-C8CD-4A73-B1FC-853010ACC19D}_14.png&quot;/&gt;&lt;left val=&quot;903&quot;/&gt;&lt;top val=&quot;680&quot;/&gt;&lt;width val=&quot;380&quot;/&gt;&lt;height val=&quot;46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A39B41B1-41A2-4996-8432-F18E8D05397C}_15.png&quot;/&gt;&lt;left val=&quot;903&quot;/&gt;&lt;top val=&quot;680&quot;/&gt;&lt;width val=&quot;380&quot;/&gt;&lt;height val=&quot;46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38BC400D-E478-43DF-8C74-B63676867D1E}_16.png&quot;/&gt;&lt;left val=&quot;903&quot;/&gt;&lt;top val=&quot;680&quot;/&gt;&lt;width val=&quot;380&quot;/&gt;&lt;height val=&quot;46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E45005E2-946D-4927-97E8-179316F45FA6}_17.png&quot;/&gt;&lt;left val=&quot;903&quot;/&gt;&lt;top val=&quot;680&quot;/&gt;&lt;width val=&quot;380&quot;/&gt;&lt;height val=&quot;46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FEADC789-1750-4B60-933C-0E4CEACAB469}_18.png&quot;/&gt;&lt;left val=&quot;903&quot;/&gt;&lt;top val=&quot;680&quot;/&gt;&lt;width val=&quot;380&quot;/&gt;&lt;height val=&quot;46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9.PNG&quot;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17CF413F-0DA3-4265-9D25-FCA15D1DABBE}_19.png&quot;/&gt;&lt;left val=&quot;903&quot;/&gt;&lt;top val=&quot;680&quot;/&gt;&lt;width val=&quot;380&quot;/&gt;&lt;height val=&quot;46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CD9D0E76-8116-42B7-A007-FCF4D91A5B2E}_20.png&quot;/&gt;&lt;left val=&quot;903&quot;/&gt;&lt;top val=&quot;680&quot;/&gt;&lt;width val=&quot;380&quot;/&gt;&lt;height val=&quot;46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38EAEE2A-D9FF-4258-A3A7-F8027C88A92A}_21.png&quot;/&gt;&lt;left val=&quot;903&quot;/&gt;&lt;top val=&quot;680&quot;/&gt;&lt;width val=&quot;380&quot;/&gt;&lt;height val=&quot;46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2.PNG&quot;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DCC732C8-6C6A-4532-A003-26641F9A515E}_22.png&quot;/&gt;&lt;left val=&quot;903&quot;/&gt;&lt;top val=&quot;680&quot;/&gt;&lt;width val=&quot;380&quot;/&gt;&lt;height val=&quot;4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3.PNG&quot;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8ABDEFB9-F841-4CAF-8086-C3CC0799ED29}_23.png&quot;/&gt;&lt;left val=&quot;903&quot;/&gt;&lt;top val=&quot;680&quot;/&gt;&lt;width val=&quot;380&quot;/&gt;&lt;height val=&quot;46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4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4F18D8EF-1ABC-494F-B2FF-3D7625F415AE}_24.png&quot;/&gt;&lt;left val=&quot;903&quot;/&gt;&lt;top val=&quot;680&quot;/&gt;&lt;width val=&quot;380&quot;/&gt;&lt;height val=&quot;46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7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D:\Dropbox\1decision NEW 2019\1decision NEW\1-Resources\2-Lesson Guides\5-8-lesson-guides\2019-lesson-guides\6-ks1-cs-2019-update\ks1-cs-computer-safety-documentary-lesson-guide\data\asimages\{4C929B22-7F51-4B68-9B2D-C2CF1C288298}_27.png&quot;/&gt;&lt;left val=&quot;903&quot;/&gt;&lt;top val=&quot;680&quot;/&gt;&lt;width val=&quot;380&quot;/&gt;&lt;height val=&quot;4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33</Words>
  <Application>Microsoft Office PowerPoint</Application>
  <PresentationFormat>Widescreen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Dimbo</vt:lpstr>
      <vt:lpstr>Minion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Austin</dc:creator>
  <cp:lastModifiedBy>Eleanor Austin</cp:lastModifiedBy>
  <cp:revision>60</cp:revision>
  <dcterms:created xsi:type="dcterms:W3CDTF">2018-05-03T15:15:35Z</dcterms:created>
  <dcterms:modified xsi:type="dcterms:W3CDTF">2020-04-03T15:02:31Z</dcterms:modified>
</cp:coreProperties>
</file>